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27" r:id="rId1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85A"/>
    <a:srgbClr val="84329B"/>
    <a:srgbClr val="DCEEFB"/>
    <a:srgbClr val="FEDF01"/>
    <a:srgbClr val="00965E"/>
    <a:srgbClr val="0051A5"/>
    <a:srgbClr val="0067B4"/>
    <a:srgbClr val="231F20"/>
    <a:srgbClr val="003C71"/>
    <a:srgbClr val="FE1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69" autoAdjust="0"/>
    <p:restoredTop sz="90443" autoAdjust="0"/>
  </p:normalViewPr>
  <p:slideViewPr>
    <p:cSldViewPr snapToGrid="0" snapToObjects="1">
      <p:cViewPr varScale="1">
        <p:scale>
          <a:sx n="180" d="100"/>
          <a:sy n="180" d="100"/>
        </p:scale>
        <p:origin x="386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871-F849-999C-5ACE99AB66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871-F849-999C-5ACE99AB66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871-F849-999C-5ACE99AB66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871-F849-999C-5ACE99AB663E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71-F849-999C-5ACE99AB66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71-F849-999C-5ACE99AB66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71-F849-999C-5ACE99AB6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E161-6F44-8484-D60EECC822AC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E161-6F44-8484-D60EECC822A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E161-6F44-8484-D60EECC822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E161-6F44-8484-D60EECC822AC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161-6F44-8484-D60EECC822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61-6F44-8484-D60EECC822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EF-1E4C-A0A3-22ECDF71CF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EF-1E4C-A0A3-22ECDF71CF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EF-1E4C-A0A3-22ECDF71C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F458BDA1-C2D8-C3F0-BD21-52856EE784E9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5D4018-83CA-0545-8C3C-24E785BF1F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60" y="5940205"/>
            <a:ext cx="2393098" cy="587923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D2AFD9-D8C5-5444-826A-186F3075A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DBE93AAC-C85D-4E95-3758-C9A4D976DBA3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84C3B8-7A3E-2F45-911A-D3CF4DDE30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06" y="5956386"/>
            <a:ext cx="2415531" cy="593434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819D5F4-67AA-FF4A-A152-A31F1BB1A2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F641A-B994-E640-62BD-27A0C8E3DC80}"/>
              </a:ext>
            </a:extLst>
          </p:cNvPr>
          <p:cNvSpPr txBox="1"/>
          <p:nvPr userDrawn="1"/>
        </p:nvSpPr>
        <p:spPr>
          <a:xfrm>
            <a:off x="9531626" y="379674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rgbClr val="0051A5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0E0F30-D785-EFFC-646A-FE8AFBD44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3516C8-2ED5-26B6-7185-1EE892CD6D47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93299-C004-21ED-99F0-7C88AA94C51C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rgbClr val="0051A5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4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9B23C9-540E-F66C-4C51-2119F8D0B2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FA7630-4744-C7CE-A032-A107845E9DBB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AA92FC6-EF2D-867F-AF24-444402BDBDE3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2" y="274009"/>
            <a:ext cx="7993215" cy="767620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51E5ED-1CBE-B0EA-E343-E5D6E922E4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234BB9-3ACF-F533-5A90-7E6298C6E450}"/>
              </a:ext>
            </a:extLst>
          </p:cNvPr>
          <p:cNvSpPr txBox="1"/>
          <p:nvPr userDrawn="1"/>
        </p:nvSpPr>
        <p:spPr>
          <a:xfrm>
            <a:off x="9929191" y="54565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0EE3A-8EBC-3C8E-D6B1-FD1325E93054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58A4D81-758A-EFD8-E007-A237B941AC79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32D74F-B02E-354F-AE36-AFF0F82093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08" y="5533263"/>
            <a:ext cx="2415527" cy="5934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1CC77C-22FE-894D-B930-2290F3D0E478}"/>
              </a:ext>
            </a:extLst>
          </p:cNvPr>
          <p:cNvSpPr txBox="1"/>
          <p:nvPr userDrawn="1"/>
        </p:nvSpPr>
        <p:spPr>
          <a:xfrm>
            <a:off x="819006" y="6328840"/>
            <a:ext cx="68241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D245B7A-4542-71DD-454F-B39D741A6058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8AB924-A79B-1079-7752-2878925990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6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84C3B8-7A3E-2F45-911A-D3CF4DDE30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06" y="5531885"/>
            <a:ext cx="2415531" cy="593434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3AF163F4-299C-4779-27F2-6FD8A2523DE1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634A691-1069-E8C0-FC4D-E20E16DF2F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7C8D56-29F7-759D-848A-C11E1B7E00EA}"/>
              </a:ext>
            </a:extLst>
          </p:cNvPr>
          <p:cNvSpPr txBox="1"/>
          <p:nvPr userDrawn="1"/>
        </p:nvSpPr>
        <p:spPr>
          <a:xfrm>
            <a:off x="819006" y="6328840"/>
            <a:ext cx="68241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6986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2" r:id="rId6"/>
    <p:sldLayoutId id="2147483703" r:id="rId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8A0A41A-8EAA-EA57-A123-9E9F9D7D4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F1E20-4C58-6FAE-B9D1-DD24B59D48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1258DE-E1E0-9744-B5B2-B795294BA1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173B19-4754-3B4B-9B06-FDE5BA8452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23965D-E57C-3B4C-A841-9BF9F6CB7172}"/>
              </a:ext>
            </a:extLst>
          </p:cNvPr>
          <p:cNvSpPr txBox="1"/>
          <p:nvPr/>
        </p:nvSpPr>
        <p:spPr>
          <a:xfrm>
            <a:off x="2252546" y="669073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616C0-F8F1-044D-B1F4-326D47F540B8}"/>
              </a:ext>
            </a:extLst>
          </p:cNvPr>
          <p:cNvSpPr txBox="1"/>
          <p:nvPr/>
        </p:nvSpPr>
        <p:spPr>
          <a:xfrm>
            <a:off x="2642839" y="6668429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3EE66-83E7-AD4B-B20A-0C3BDAD4B8BF}"/>
              </a:ext>
            </a:extLst>
          </p:cNvPr>
          <p:cNvSpPr txBox="1"/>
          <p:nvPr/>
        </p:nvSpPr>
        <p:spPr>
          <a:xfrm>
            <a:off x="-1137424" y="330076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6D0457-F6E7-AA44-81FA-EBE484737E0B}"/>
              </a:ext>
            </a:extLst>
          </p:cNvPr>
          <p:cNvSpPr txBox="1"/>
          <p:nvPr/>
        </p:nvSpPr>
        <p:spPr>
          <a:xfrm>
            <a:off x="-1471961" y="444933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D52A6-F4D3-9AFC-3503-F457051CAA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1188BD62-1879-1C12-109E-D6F819796A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CF5C1EE-5005-1B42-A84A-3CF1D60CC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</p:spPr>
        <p:txBody>
          <a:bodyPr/>
          <a:lstStyle/>
          <a:p>
            <a:r>
              <a:rPr lang="en-US" dirty="0"/>
              <a:t>One Column Layout</a:t>
            </a: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</p:spPr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009859-5D91-245A-1DFD-96B3F5E81A26}"/>
              </a:ext>
            </a:extLst>
          </p:cNvPr>
          <p:cNvSpPr txBox="1"/>
          <p:nvPr/>
        </p:nvSpPr>
        <p:spPr>
          <a:xfrm>
            <a:off x="715926" y="667015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8F6174-3ADE-E558-5EB6-6EAAAEE23279}"/>
              </a:ext>
            </a:extLst>
          </p:cNvPr>
          <p:cNvSpPr txBox="1"/>
          <p:nvPr/>
        </p:nvSpPr>
        <p:spPr>
          <a:xfrm>
            <a:off x="3921662" y="2775875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419B5C-1C3F-8A63-435F-0A43B7BF0EE8}"/>
              </a:ext>
            </a:extLst>
          </p:cNvPr>
          <p:cNvSpPr txBox="1"/>
          <p:nvPr/>
        </p:nvSpPr>
        <p:spPr>
          <a:xfrm>
            <a:off x="486832" y="1114584"/>
            <a:ext cx="75115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</a:t>
            </a:r>
          </a:p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4B1ED5-8696-F8E5-1609-D2824A1DC741}"/>
              </a:ext>
            </a:extLst>
          </p:cNvPr>
          <p:cNvSpPr txBox="1"/>
          <p:nvPr/>
        </p:nvSpPr>
        <p:spPr>
          <a:xfrm>
            <a:off x="491456" y="2775875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7E3AB4C-497C-E8CB-B2D1-8A171F088FB8}"/>
              </a:ext>
            </a:extLst>
          </p:cNvPr>
          <p:cNvSpPr/>
          <p:nvPr/>
        </p:nvSpPr>
        <p:spPr>
          <a:xfrm>
            <a:off x="491456" y="3073786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7B2EBC-B39B-25B0-F787-82D68E9AFD93}"/>
              </a:ext>
            </a:extLst>
          </p:cNvPr>
          <p:cNvSpPr/>
          <p:nvPr/>
        </p:nvSpPr>
        <p:spPr>
          <a:xfrm>
            <a:off x="3923068" y="3068422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F6B0FC7-C56A-A6C4-9A04-6979ACA1A40E}"/>
              </a:ext>
            </a:extLst>
          </p:cNvPr>
          <p:cNvSpPr/>
          <p:nvPr/>
        </p:nvSpPr>
        <p:spPr>
          <a:xfrm>
            <a:off x="1990364" y="3073786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BAD641-170F-40BC-1AB8-F46B8838AA83}"/>
              </a:ext>
            </a:extLst>
          </p:cNvPr>
          <p:cNvSpPr/>
          <p:nvPr/>
        </p:nvSpPr>
        <p:spPr>
          <a:xfrm>
            <a:off x="5421974" y="3068422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C1F5CB-6E0B-99E0-5F00-07AC36D7B8CE}"/>
              </a:ext>
            </a:extLst>
          </p:cNvPr>
          <p:cNvSpPr/>
          <p:nvPr/>
        </p:nvSpPr>
        <p:spPr>
          <a:xfrm>
            <a:off x="1990365" y="4911679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164D71-2AAD-E32C-F45B-75D2F1812CCF}"/>
              </a:ext>
            </a:extLst>
          </p:cNvPr>
          <p:cNvSpPr/>
          <p:nvPr/>
        </p:nvSpPr>
        <p:spPr>
          <a:xfrm>
            <a:off x="3489273" y="4911679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20617C-1DAB-8CEE-69C4-DCD825AFF115}"/>
              </a:ext>
            </a:extLst>
          </p:cNvPr>
          <p:cNvSpPr txBox="1"/>
          <p:nvPr/>
        </p:nvSpPr>
        <p:spPr>
          <a:xfrm>
            <a:off x="491456" y="4625741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028FFC2-8D48-9D31-E6C9-F27DAD0EC1FE}"/>
              </a:ext>
            </a:extLst>
          </p:cNvPr>
          <p:cNvSpPr/>
          <p:nvPr/>
        </p:nvSpPr>
        <p:spPr>
          <a:xfrm>
            <a:off x="4988181" y="4911678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BF1CFE1-0A48-0467-9F7C-C8D70A86EB04}"/>
              </a:ext>
            </a:extLst>
          </p:cNvPr>
          <p:cNvSpPr/>
          <p:nvPr/>
        </p:nvSpPr>
        <p:spPr>
          <a:xfrm>
            <a:off x="491456" y="4911121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58FA42-EC71-6630-2B45-2EA78DA00CF1}"/>
              </a:ext>
            </a:extLst>
          </p:cNvPr>
          <p:cNvSpPr txBox="1"/>
          <p:nvPr/>
        </p:nvSpPr>
        <p:spPr>
          <a:xfrm>
            <a:off x="6500670" y="4911121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F3750CF-0200-9D7D-0467-818D5A1B4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64" y="1729600"/>
            <a:ext cx="6585617" cy="74227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F0A8EFF-F451-6922-73E5-7C7647D6D2D9}"/>
              </a:ext>
            </a:extLst>
          </p:cNvPr>
          <p:cNvSpPr txBox="1"/>
          <p:nvPr/>
        </p:nvSpPr>
        <p:spPr>
          <a:xfrm>
            <a:off x="6920881" y="1916072"/>
            <a:ext cx="112041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480268"/>
              </p:ext>
            </p:extLst>
          </p:nvPr>
        </p:nvGraphicFramePr>
        <p:xfrm>
          <a:off x="2242107" y="1429245"/>
          <a:ext cx="6415059" cy="3413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38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8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66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T="34290" marB="3429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T="34290" marB="3429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T="34290" marB="34290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486833" y="1429245"/>
            <a:ext cx="15521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D35E4A-8A83-2542-97AB-B34AAF9E2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4" name="Picture 3" descr="A picture containing dark&#10;&#10;Description automatically generated">
            <a:extLst>
              <a:ext uri="{FF2B5EF4-FFF2-40B4-BE49-F238E27FC236}">
                <a16:creationId xmlns:a16="http://schemas.microsoft.com/office/drawing/2014/main" id="{C9CE3A09-4403-4C49-A7D5-54C520B6C1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8917" y="1942666"/>
            <a:ext cx="904072" cy="1566584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ED2908C9-8311-D643-B798-5ABA4E83BB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6561" y="1942666"/>
            <a:ext cx="1038386" cy="882264"/>
          </a:xfrm>
          <a:prstGeom prst="rect">
            <a:avLst/>
          </a:prstGeom>
        </p:spPr>
      </p:pic>
      <p:pic>
        <p:nvPicPr>
          <p:cNvPr id="16" name="Picture 15" descr="A picture containing dark&#10;&#10;Description automatically generated">
            <a:extLst>
              <a:ext uri="{FF2B5EF4-FFF2-40B4-BE49-F238E27FC236}">
                <a16:creationId xmlns:a16="http://schemas.microsoft.com/office/drawing/2014/main" id="{3F259B04-6682-5044-A6ED-F0C827C0F1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378" y="3900875"/>
            <a:ext cx="738752" cy="791382"/>
          </a:xfrm>
          <a:prstGeom prst="rect">
            <a:avLst/>
          </a:prstGeom>
        </p:spPr>
      </p:pic>
      <p:pic>
        <p:nvPicPr>
          <p:cNvPr id="18" name="Picture 17" descr="A silhouette of a person&#10;&#10;Description automatically generated">
            <a:extLst>
              <a:ext uri="{FF2B5EF4-FFF2-40B4-BE49-F238E27FC236}">
                <a16:creationId xmlns:a16="http://schemas.microsoft.com/office/drawing/2014/main" id="{0059A513-9BFC-2F4A-8338-003D0FB5FD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673" y="3900875"/>
            <a:ext cx="950563" cy="791382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FE0E1382-AD81-A34E-B1FB-971EB4DA49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8520" y="1905889"/>
            <a:ext cx="1061765" cy="537275"/>
          </a:xfrm>
          <a:prstGeom prst="rect">
            <a:avLst/>
          </a:prstGeom>
        </p:spPr>
      </p:pic>
      <p:pic>
        <p:nvPicPr>
          <p:cNvPr id="24" name="Picture 23" descr="A close up of a map&#10;&#10;Description automatically generated">
            <a:extLst>
              <a:ext uri="{FF2B5EF4-FFF2-40B4-BE49-F238E27FC236}">
                <a16:creationId xmlns:a16="http://schemas.microsoft.com/office/drawing/2014/main" id="{76142B29-77A8-0042-BD8D-97B7FDE9D4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358" y="1901595"/>
            <a:ext cx="2557220" cy="1640141"/>
          </a:xfrm>
          <a:prstGeom prst="rect">
            <a:avLst/>
          </a:prstGeom>
        </p:spPr>
      </p:pic>
      <p:pic>
        <p:nvPicPr>
          <p:cNvPr id="31" name="Picture 30" descr="A close up of a map&#10;&#10;Description automatically generated">
            <a:extLst>
              <a:ext uri="{FF2B5EF4-FFF2-40B4-BE49-F238E27FC236}">
                <a16:creationId xmlns:a16="http://schemas.microsoft.com/office/drawing/2014/main" id="{E4DA43C5-0074-C144-AFC4-94F1E1BCAD7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717" y="3900875"/>
            <a:ext cx="2557221" cy="18546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6B66FD-832B-6B41-AEF9-157AD390BE36}"/>
              </a:ext>
            </a:extLst>
          </p:cNvPr>
          <p:cNvSpPr txBox="1"/>
          <p:nvPr/>
        </p:nvSpPr>
        <p:spPr>
          <a:xfrm>
            <a:off x="889572" y="1740012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6B684D-4A27-1145-8A60-12F615369711}"/>
              </a:ext>
            </a:extLst>
          </p:cNvPr>
          <p:cNvSpPr txBox="1"/>
          <p:nvPr/>
        </p:nvSpPr>
        <p:spPr>
          <a:xfrm>
            <a:off x="4050465" y="1740012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A4BA1A-D362-C240-8AC2-747E35F74C8A}"/>
              </a:ext>
            </a:extLst>
          </p:cNvPr>
          <p:cNvSpPr txBox="1"/>
          <p:nvPr/>
        </p:nvSpPr>
        <p:spPr>
          <a:xfrm>
            <a:off x="5828204" y="1740012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C494E9-8AA3-AE49-B7BD-DE9057B4B916}"/>
              </a:ext>
            </a:extLst>
          </p:cNvPr>
          <p:cNvSpPr txBox="1"/>
          <p:nvPr/>
        </p:nvSpPr>
        <p:spPr>
          <a:xfrm>
            <a:off x="7508457" y="174001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ECEE93-8BE9-394E-83D3-256F6146B874}"/>
              </a:ext>
            </a:extLst>
          </p:cNvPr>
          <p:cNvSpPr txBox="1"/>
          <p:nvPr/>
        </p:nvSpPr>
        <p:spPr>
          <a:xfrm>
            <a:off x="889572" y="3706808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00FFDC-5E71-D046-A2F2-6A17A599A666}"/>
              </a:ext>
            </a:extLst>
          </p:cNvPr>
          <p:cNvSpPr txBox="1"/>
          <p:nvPr/>
        </p:nvSpPr>
        <p:spPr>
          <a:xfrm>
            <a:off x="4048862" y="3706808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E0016F-1FC9-6A44-A427-82CC5A54A368}"/>
              </a:ext>
            </a:extLst>
          </p:cNvPr>
          <p:cNvSpPr txBox="1"/>
          <p:nvPr/>
        </p:nvSpPr>
        <p:spPr>
          <a:xfrm>
            <a:off x="5753663" y="3706808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Georgia</a:t>
            </a: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Charts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486834" y="1203359"/>
            <a:ext cx="48007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1838B-54E8-0F10-273F-1DA5DAAD40A9}"/>
              </a:ext>
            </a:extLst>
          </p:cNvPr>
          <p:cNvSpPr txBox="1"/>
          <p:nvPr/>
        </p:nvSpPr>
        <p:spPr>
          <a:xfrm>
            <a:off x="9835376" y="516301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106D62-EFE4-4FCE-CBAA-E34B382165FB}"/>
              </a:ext>
            </a:extLst>
          </p:cNvPr>
          <p:cNvSpPr txBox="1"/>
          <p:nvPr/>
        </p:nvSpPr>
        <p:spPr>
          <a:xfrm>
            <a:off x="-546410" y="13516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B8446-1671-467C-3C19-615D60BBD04F}"/>
              </a:ext>
            </a:extLst>
          </p:cNvPr>
          <p:cNvSpPr txBox="1"/>
          <p:nvPr/>
        </p:nvSpPr>
        <p:spPr>
          <a:xfrm>
            <a:off x="8912772" y="346842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9" name="Content Placeholder 4">
            <a:extLst>
              <a:ext uri="{FF2B5EF4-FFF2-40B4-BE49-F238E27FC236}">
                <a16:creationId xmlns:a16="http://schemas.microsoft.com/office/drawing/2014/main" id="{89556310-351A-9A52-A4A4-3C4C76D543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995491"/>
              </p:ext>
            </p:extLst>
          </p:nvPr>
        </p:nvGraphicFramePr>
        <p:xfrm>
          <a:off x="283576" y="1202137"/>
          <a:ext cx="6172396" cy="2302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ontent Placeholder 4">
            <a:extLst>
              <a:ext uri="{FF2B5EF4-FFF2-40B4-BE49-F238E27FC236}">
                <a16:creationId xmlns:a16="http://schemas.microsoft.com/office/drawing/2014/main" id="{753D5518-25DC-AE92-45EE-C20D9E1170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6259448"/>
              </p:ext>
            </p:extLst>
          </p:nvPr>
        </p:nvGraphicFramePr>
        <p:xfrm>
          <a:off x="4934628" y="1172653"/>
          <a:ext cx="3751614" cy="256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8650BEE2-7837-C21D-F0B3-3096E9F6C5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9340537"/>
              </p:ext>
            </p:extLst>
          </p:nvPr>
        </p:nvGraphicFramePr>
        <p:xfrm>
          <a:off x="390544" y="3608339"/>
          <a:ext cx="4644711" cy="248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942897678"/>
                  </p:ext>
                </p:extLst>
              </p:nvPr>
            </p:nvGraphicFramePr>
            <p:xfrm>
              <a:off x="4737805" y="3485265"/>
              <a:ext cx="4004897" cy="230114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37805" y="3485265"/>
                <a:ext cx="4004897" cy="230114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DDA2842-03B0-F6D4-C701-D64972DC6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90F99E-5F50-B0BB-CE29-930131607A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0E64A-E512-CB4F-88FC-734A942D8555}"/>
              </a:ext>
            </a:extLst>
          </p:cNvPr>
          <p:cNvSpPr txBox="1"/>
          <p:nvPr/>
        </p:nvSpPr>
        <p:spPr>
          <a:xfrm>
            <a:off x="-825190" y="29327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ustom 32">
      <a:dk1>
        <a:srgbClr val="000000"/>
      </a:dk1>
      <a:lt1>
        <a:srgbClr val="FFFFFF"/>
      </a:lt1>
      <a:dk2>
        <a:srgbClr val="0051A5"/>
      </a:dk2>
      <a:lt2>
        <a:srgbClr val="003C71"/>
      </a:lt2>
      <a:accent1>
        <a:srgbClr val="DCEEFB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77CC40-B0DC-44ED-AC86-225139614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1572F4-0714-4608-9C47-F364CCD243A5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3.xml><?xml version="1.0" encoding="utf-8"?>
<ds:datastoreItem xmlns:ds="http://schemas.openxmlformats.org/officeDocument/2006/customXml" ds:itemID="{734339EE-12AC-47EA-94B6-BD3D6002D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59262</TotalTime>
  <Words>246</Words>
  <Application>Microsoft Macintosh PowerPoint</Application>
  <PresentationFormat>Letter Paper (8.5x11 in)</PresentationFormat>
  <Paragraphs>99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542</cp:revision>
  <dcterms:created xsi:type="dcterms:W3CDTF">2014-04-11T18:09:52Z</dcterms:created>
  <dcterms:modified xsi:type="dcterms:W3CDTF">2024-12-30T23:23:11Z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2024-03-20T23:38:23Z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a43dcb7d-bd48-4d09-99e3-080ef06f730b</vt:lpwstr>
  </property>
  <property fmtid="{D5CDD505-2E9C-101B-9397-08002B2CF9AE}" pid="9" name="MSIP_Label_a43021ec-4ee9-4fe6-81b4-ce79d4f2bfb2_ContentBits">
    <vt:lpwstr>0</vt:lpwstr>
  </property>
</Properties>
</file>